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2AF39-AA00-4261-B927-DEA38B37731B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3C9A-BA7C-4189-BD39-18B51FC0D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85B5-3582-45F8-94CD-E9ED358423B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66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2B3A-0F45-4EB1-9FDB-F4EBD275C0D1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0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9EC95-12B4-4843-BD4D-FA0E2197727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864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F638-5C6B-4E43-8E30-943F7D3B6A7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66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3024-E9E1-49F0-B39A-F7AAA73ABF8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65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471A-E09E-4683-90DC-B04C71C94DD6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87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D485-D1E6-4D96-9103-0F217CB4104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7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8127-AA3E-420F-A2C7-13610FF029B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833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D09A-2BC1-4309-B116-45DC7975A63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047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97A9-8FEF-439A-B68E-0AB8FE649F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458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C071-5E4A-48F2-AEEE-74B8303D702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2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EFC-4D6D-4C96-92D7-F3F6370930D9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844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619F-C3FF-4CBC-B4ED-B976544EE54A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32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6F8-1641-4289-B19D-C60C5340F4AB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34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C284-060B-4838-A12B-45A60C573A1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49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C018-67C6-4421-8903-C1E0312CC5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2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9D7E-9E09-497F-871E-F46784AA5E8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208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570C-465F-4124-8B4D-FBBD347782E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9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56769"/>
            <a:ext cx="8229600" cy="356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04A9-4E2A-4086-8A0F-F89D86F25DAF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01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591D-A082-4420-89EF-55089F919B3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1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Chapter </a:t>
            </a:r>
            <a:r>
              <a:rPr lang="en-US" smtClean="0"/>
              <a:t>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Organizing Your Presentation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3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a fellow peer is rambling on in a presentation you…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Sit up straighter and try to follow</a:t>
            </a:r>
          </a:p>
          <a:p>
            <a:pPr lvl="0"/>
            <a:r>
              <a:rPr lang="en-US" dirty="0" smtClean="0"/>
              <a:t>Resort to texting under the table</a:t>
            </a:r>
          </a:p>
          <a:p>
            <a:pPr lvl="0"/>
            <a:r>
              <a:rPr lang="en-US" dirty="0" smtClean="0"/>
              <a:t>Look around the room and see who else is lost</a:t>
            </a:r>
          </a:p>
          <a:p>
            <a:pPr lvl="0"/>
            <a:r>
              <a:rPr lang="en-US" dirty="0" smtClean="0"/>
              <a:t>Nothing, you’ve already fallen asleep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type of organizational pattern works best for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Chronological pattern</a:t>
            </a:r>
          </a:p>
          <a:p>
            <a:pPr lvl="0"/>
            <a:r>
              <a:rPr lang="en-US" dirty="0" smtClean="0"/>
              <a:t>Spatial Pattern</a:t>
            </a:r>
          </a:p>
          <a:p>
            <a:pPr lvl="0"/>
            <a:r>
              <a:rPr lang="en-US" dirty="0" smtClean="0"/>
              <a:t>Topical Pattern</a:t>
            </a:r>
          </a:p>
          <a:p>
            <a:pPr lvl="0"/>
            <a:r>
              <a:rPr lang="en-US" dirty="0" smtClean="0"/>
              <a:t>Cause and Effect Pattern</a:t>
            </a:r>
          </a:p>
          <a:p>
            <a:pPr lvl="0"/>
            <a:r>
              <a:rPr lang="en-US" dirty="0" smtClean="0"/>
              <a:t>Problem-Cause-Solution Pattern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685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method gets your attention the most at the beginning of a presentation?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956"/>
            <a:ext cx="8229600" cy="3569394"/>
          </a:xfrm>
        </p:spPr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 surprising statement or fact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Being asked a direct question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 joke being told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Music, photos or other media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HOR_TITLE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AUTHOR_TITLE_PPT_template.potx</Template>
  <TotalTime>36</TotalTime>
  <Words>134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AUTHOR_TITLE_PPT_template</vt:lpstr>
      <vt:lpstr>Custom Design</vt:lpstr>
      <vt:lpstr>Chapter 13</vt:lpstr>
      <vt:lpstr>When a fellow peer is rambling on in a presentation you…</vt:lpstr>
      <vt:lpstr>What type of organizational pattern works best for you?</vt:lpstr>
      <vt:lpstr>What method gets your attention the most at the beginning of a presentation?</vt:lpstr>
    </vt:vector>
  </TitlesOfParts>
  <Company>SAGE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Fishman x7535</dc:creator>
  <cp:lastModifiedBy>taccomazzo</cp:lastModifiedBy>
  <cp:revision>22</cp:revision>
  <dcterms:created xsi:type="dcterms:W3CDTF">2012-02-27T19:05:25Z</dcterms:created>
  <dcterms:modified xsi:type="dcterms:W3CDTF">2012-04-30T21:09:57Z</dcterms:modified>
</cp:coreProperties>
</file>